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69" r:id="rId6"/>
    <p:sldId id="271" r:id="rId7"/>
    <p:sldId id="274" r:id="rId8"/>
    <p:sldId id="272" r:id="rId9"/>
    <p:sldId id="273" r:id="rId10"/>
    <p:sldId id="270" r:id="rId11"/>
    <p:sldId id="275" r:id="rId12"/>
    <p:sldId id="276" r:id="rId13"/>
  </p:sldIdLst>
  <p:sldSz cx="12192000" cy="6858000"/>
  <p:notesSz cx="9144000" cy="6858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17BD4-B002-407A-B952-0643485DB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9399BD-BBB1-4657-84FD-D015F7CC3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891412-70D3-49A2-9C14-BC30A401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199-5E6E-48B9-A42B-22872FE5D6F1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0815F5-6099-4D75-A323-8C292F73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2406A0-85A3-45B3-8E92-5440E209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69E-5F31-48CD-9375-52D8ED908E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639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722B7-EE97-46FD-AFE7-72C98E08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A5E429F-8D63-4122-9B49-8617CD8DB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AFB317-5886-4727-A56A-A5E7E2DB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199-5E6E-48B9-A42B-22872FE5D6F1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8EA726-1441-4E85-AD3C-8E79C0A1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A5CB5C-0DA7-47DE-BFDF-E3CCEFEF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69E-5F31-48CD-9375-52D8ED908E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453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F5F009A-D321-471A-8506-5AEDBA058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4A0E43-9FB0-4FAF-ADAD-41798E043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E2FACB-F0FC-4CF0-9B96-96161233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199-5E6E-48B9-A42B-22872FE5D6F1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80987E-0F60-45D6-BAF2-D89884C2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BE9CCF-0F0D-4B0F-9C84-29A3B22F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69E-5F31-48CD-9375-52D8ED908E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481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208FB-EF68-4D1D-8685-39CF54DA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CFEAD2-713F-44D9-9321-A0FA4E51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8A993F-F0E0-4E36-9DFD-9510683C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199-5E6E-48B9-A42B-22872FE5D6F1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3B30A6-C025-48DC-88E1-32F93255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320CF-709F-46DE-96CB-6BA9411F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69E-5F31-48CD-9375-52D8ED908E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32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98154-8158-4BF3-B9A1-9B834F66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CC36F9-0F40-4D66-9A60-EAA036391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6F7F97-629E-459C-87BC-567862A8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199-5E6E-48B9-A42B-22872FE5D6F1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A09B13-0FC9-426F-8E66-B0335858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1B1485-CACB-474D-A8CF-C1112F37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69E-5F31-48CD-9375-52D8ED908E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520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E2E4-C54A-4AD7-ABDC-C0EDB176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74A687-FC76-40A4-AB10-B922C6491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870591-9333-4926-B789-65DDE5E44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15ED8A-A552-44E1-8976-E5C366F6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199-5E6E-48B9-A42B-22872FE5D6F1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D98B2F-96DB-44E9-80CE-75E780FE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265628-8453-424E-9750-4278AC5B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69E-5F31-48CD-9375-52D8ED908E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278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1BAC6-7F9F-4A2B-87B2-C76C0230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89C6BA-5E4C-4E65-8152-6E17E9A9A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76E7E8-6613-46C6-B7FF-E96B2F788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989A2A-5833-472B-96F1-07F5661C2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0713CB-D058-4214-9C5A-1D13BBC55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4D7D304-1D52-4023-8424-4F040AEF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199-5E6E-48B9-A42B-22872FE5D6F1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C3589E5-7CC8-40E7-80A4-F76C85A6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2E0CD38-ACCF-42F8-95C3-CE71E58B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69E-5F31-48CD-9375-52D8ED908E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260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18E91-6F1B-470A-B86C-7334D63F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E9AE9E-C5A9-4A0C-8BAC-EA5A83DC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199-5E6E-48B9-A42B-22872FE5D6F1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6C476E-FFD8-4736-B806-74C58067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241C538-2BF4-4A0D-A2D6-CC194157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69E-5F31-48CD-9375-52D8ED908E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638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FA5698F-C364-4C38-8261-5F2BC82E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199-5E6E-48B9-A42B-22872FE5D6F1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01EAC5-5ACF-4DDF-8470-0B1CCC03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AFF546-EFCF-44C4-980B-F7EA2258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69E-5F31-48CD-9375-52D8ED908E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491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08BAF-BF42-4ED6-ADA6-5726DD10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7908B-9E2C-4969-BA78-C6A095DB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7F5CB4-BC36-4AEF-A6A3-2B6382D7E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2C00C5-C11B-4541-AC4F-8D156AEB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199-5E6E-48B9-A42B-22872FE5D6F1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7F29BD-2B5C-42E3-AF33-607355E7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D96A8D-1C54-419F-8E31-F5043D04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69E-5F31-48CD-9375-52D8ED908E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848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C41E4-43A4-4EE3-96FB-217C4E61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D180957-10C0-4520-B751-6B787FE16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62A6A2-B45A-4064-9A6C-87AA47777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685D64-E8B7-4546-8816-4437D9CE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6199-5E6E-48B9-A42B-22872FE5D6F1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621732-B971-4196-B573-1B9CF20C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8BC3D1-85AB-4DDA-9D69-21C12C05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69E-5F31-48CD-9375-52D8ED908E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709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B13873F-A993-4FC7-9CFE-AC04C396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7202A5-F855-48D7-917A-EDFC1F2BB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EE7925-228D-4C90-AC43-E7C1D63AB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46199-5E6E-48B9-A42B-22872FE5D6F1}" type="datetimeFigureOut">
              <a:rPr lang="nl-BE" smtClean="0"/>
              <a:t>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E6D262-3AC9-400B-B4B5-7591EC824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265BAC-74A0-4B58-A34D-5038697F3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E69E-5F31-48CD-9375-52D8ED908E70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9C8B73-DEF4-4FDE-A4BC-5BAF351E0E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710" l="0" r="100000">
                        <a14:foregroundMark x1="5991" y1="64516" x2="5991" y2="64516"/>
                        <a14:foregroundMark x1="8295" y1="68387" x2="8295" y2="68387"/>
                        <a14:foregroundMark x1="15207" y1="67097" x2="15207" y2="67097"/>
                        <a14:foregroundMark x1="18433" y1="84516" x2="18433" y2="84516"/>
                        <a14:foregroundMark x1="22581" y1="65806" x2="22581" y2="65806"/>
                        <a14:foregroundMark x1="24885" y1="67742" x2="24885" y2="67742"/>
                        <a14:foregroundMark x1="30415" y1="69677" x2="30415" y2="69677"/>
                        <a14:foregroundMark x1="33180" y1="69677" x2="33180" y2="69677"/>
                        <a14:foregroundMark x1="42857" y1="70323" x2="42857" y2="70323"/>
                        <a14:foregroundMark x1="50230" y1="66452" x2="50230" y2="66452"/>
                        <a14:foregroundMark x1="59447" y1="69032" x2="59447" y2="69032"/>
                        <a14:foregroundMark x1="65899" y1="69677" x2="65899" y2="69677"/>
                        <a14:foregroundMark x1="73733" y1="68387" x2="73733" y2="68387"/>
                        <a14:foregroundMark x1="69585" y1="54194" x2="69585" y2="54194"/>
                        <a14:foregroundMark x1="88479" y1="66452" x2="88479" y2="66452"/>
                        <a14:foregroundMark x1="71889" y1="82581" x2="71889" y2="82581"/>
                        <a14:foregroundMark x1="76498" y1="83871" x2="76498" y2="83871"/>
                        <a14:foregroundMark x1="74654" y1="83871" x2="62212" y2="81935"/>
                        <a14:foregroundMark x1="61751" y1="59355" x2="61751" y2="59355"/>
                        <a14:foregroundMark x1="76959" y1="60645" x2="76959" y2="60645"/>
                        <a14:foregroundMark x1="67742" y1="65161" x2="67742" y2="65161"/>
                        <a14:foregroundMark x1="11060" y1="54194" x2="11060" y2="54194"/>
                        <a14:foregroundMark x1="4608" y1="53548" x2="4608" y2="53548"/>
                        <a14:foregroundMark x1="41014" y1="61935" x2="41014" y2="61935"/>
                        <a14:foregroundMark x1="32258" y1="18065" x2="34562" y2="26452"/>
                        <a14:foregroundMark x1="42396" y1="34839" x2="42857" y2="44516"/>
                        <a14:foregroundMark x1="27650" y1="39355" x2="25806" y2="41935"/>
                        <a14:backgroundMark x1="43318" y1="63226" x2="43318" y2="63226"/>
                        <a14:backgroundMark x1="76037" y1="83871" x2="60829" y2="81290"/>
                        <a14:backgroundMark x1="72350" y1="87097" x2="62212" y2="81935"/>
                        <a14:backgroundMark x1="77419" y1="87097" x2="65899" y2="83226"/>
                        <a14:backgroundMark x1="77419" y1="84516" x2="73733" y2="84516"/>
                        <a14:backgroundMark x1="73733" y1="86452" x2="72811" y2="83871"/>
                        <a14:backgroundMark x1="73272" y1="85161" x2="70507" y2="83226"/>
                        <a14:backgroundMark x1="27189" y1="23871" x2="30415" y2="34839"/>
                        <a14:backgroundMark x1="23502" y1="63226" x2="23502" y2="63226"/>
                        <a14:backgroundMark x1="22120" y1="65161" x2="22120" y2="65161"/>
                        <a14:backgroundMark x1="23041" y1="65161" x2="23041" y2="65161"/>
                        <a14:backgroundMark x1="21659" y1="65806" x2="21659" y2="65806"/>
                        <a14:backgroundMark x1="75576" y1="61935" x2="75576" y2="61935"/>
                        <a14:backgroundMark x1="40092" y1="62581" x2="40092" y2="625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475" y="5108575"/>
            <a:ext cx="225806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/>
            </a:gs>
            <a:gs pos="51000">
              <a:schemeClr val="tx1"/>
            </a:gs>
            <a:gs pos="100000">
              <a:schemeClr val="accent3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79903-BE65-4764-9EDA-0A1137512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Zelf zeep maken</a:t>
            </a:r>
          </a:p>
        </p:txBody>
      </p:sp>
      <p:pic>
        <p:nvPicPr>
          <p:cNvPr id="1026" name="Picture 2" descr="Bedrukte zeep met afgeronde hoeken met naam | Optima– OptimaDoopsuiker">
            <a:extLst>
              <a:ext uri="{FF2B5EF4-FFF2-40B4-BE49-F238E27FC236}">
                <a16:creationId xmlns:a16="http://schemas.microsoft.com/office/drawing/2014/main" id="{1B6DC195-8683-46B0-AA11-E314285DE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29" y="3629"/>
            <a:ext cx="6807200" cy="680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5CB0DED-243A-4A34-BE53-031BD5580786}"/>
              </a:ext>
            </a:extLst>
          </p:cNvPr>
          <p:cNvSpPr txBox="1"/>
          <p:nvPr/>
        </p:nvSpPr>
        <p:spPr>
          <a:xfrm>
            <a:off x="2714171" y="383177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>
                <a:latin typeface="Verdana" panose="020B0604030504040204" pitchFamily="34" charset="0"/>
                <a:ea typeface="Verdana" panose="020B0604030504040204" pitchFamily="34" charset="0"/>
              </a:rPr>
              <a:t>Zelf  zeep maken</a:t>
            </a:r>
          </a:p>
        </p:txBody>
      </p:sp>
    </p:spTree>
    <p:extLst>
      <p:ext uri="{BB962C8B-B14F-4D97-AF65-F5344CB8AC3E}">
        <p14:creationId xmlns:p14="http://schemas.microsoft.com/office/powerpoint/2010/main" val="411712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07384-9769-447A-B24F-B987A3C2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64BA54-A0F4-4BCE-8566-DB4C5CE9F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45235" cy="4351338"/>
          </a:xfrm>
        </p:spPr>
        <p:txBody>
          <a:bodyPr/>
          <a:lstStyle/>
          <a:p>
            <a:r>
              <a:rPr lang="nl-BE" dirty="0"/>
              <a:t>Je kan ook met een tandenstoker iets inkerven .</a:t>
            </a:r>
          </a:p>
          <a:p>
            <a:r>
              <a:rPr lang="nl-BE" dirty="0"/>
              <a:t>Laat je fantasie werken ,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E3DFDA8-E547-4E07-8FEB-FAC352AA9F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471" y="2085299"/>
            <a:ext cx="6236186" cy="4165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050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AE80D-9BAB-4D31-8323-03816019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AB9136-48F6-4D32-89EC-DB9CFF64B7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00" y="3606399"/>
            <a:ext cx="4152933" cy="2774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BA959464-BA8F-4AA1-B2B3-84FE99AB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8800" cy="4351338"/>
          </a:xfrm>
        </p:spPr>
        <p:txBody>
          <a:bodyPr/>
          <a:lstStyle/>
          <a:p>
            <a:r>
              <a:rPr lang="nl-BE" dirty="0"/>
              <a:t>Ik heb jullie ook zo’n </a:t>
            </a:r>
            <a:r>
              <a:rPr lang="nl-BE" u="sng" dirty="0"/>
              <a:t>doosje</a:t>
            </a:r>
            <a:r>
              <a:rPr lang="nl-BE" dirty="0"/>
              <a:t> bezorgd om de zeepjes in te stoppen </a:t>
            </a:r>
          </a:p>
        </p:txBody>
      </p:sp>
      <p:pic>
        <p:nvPicPr>
          <p:cNvPr id="14" name="Tijdelijke aanduiding voor inhoud 10">
            <a:extLst>
              <a:ext uri="{FF2B5EF4-FFF2-40B4-BE49-F238E27FC236}">
                <a16:creationId xmlns:a16="http://schemas.microsoft.com/office/drawing/2014/main" id="{6D7B13E3-E36E-4297-9DBB-31A367CBBB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42" y="921114"/>
            <a:ext cx="3336058" cy="222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404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4D9AD-CD00-43AC-BEBE-59B8DF90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E4F1D94-68D4-4240-A89D-3E5C19B07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300" cy="4351338"/>
          </a:xfrm>
        </p:spPr>
        <p:txBody>
          <a:bodyPr/>
          <a:lstStyle/>
          <a:p>
            <a:r>
              <a:rPr lang="nl-BE" dirty="0"/>
              <a:t>Je  kan er ook een </a:t>
            </a:r>
            <a:r>
              <a:rPr lang="nl-BE" u="sng" dirty="0"/>
              <a:t>kaartje</a:t>
            </a:r>
            <a:r>
              <a:rPr lang="nl-BE" dirty="0"/>
              <a:t> aanhangen waar je aan de achterkant iets liefs schrijft voor je mama</a:t>
            </a:r>
          </a:p>
          <a:p>
            <a:r>
              <a:rPr lang="nl-BE" dirty="0"/>
              <a:t>(ik stak er een blad met </a:t>
            </a:r>
          </a:p>
          <a:p>
            <a:pPr marL="0" indent="0">
              <a:buNone/>
            </a:pPr>
            <a:r>
              <a:rPr lang="nl-BE" dirty="0"/>
              <a:t>   soorten kaartjes bij ) </a:t>
            </a:r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B8AF5EA7-528F-4590-AEA8-9706B2E52F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500" y="2537872"/>
            <a:ext cx="4775190" cy="3189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90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CDB0D-B894-473C-A986-5DAD2AFCE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41EAF4-A964-438E-B752-DBD5C3BB7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31128" cy="4351338"/>
          </a:xfrm>
        </p:spPr>
        <p:txBody>
          <a:bodyPr/>
          <a:lstStyle/>
          <a:p>
            <a:r>
              <a:rPr lang="nl-BE" dirty="0"/>
              <a:t>Dit hebben we nodig vooraleer we aan de slag kunnen.</a:t>
            </a:r>
          </a:p>
          <a:p>
            <a:r>
              <a:rPr lang="nl-BE" dirty="0"/>
              <a:t>-zeepvlokken</a:t>
            </a:r>
          </a:p>
          <a:p>
            <a:r>
              <a:rPr lang="nl-BE" dirty="0"/>
              <a:t>-badschuim</a:t>
            </a:r>
          </a:p>
          <a:p>
            <a:r>
              <a:rPr lang="nl-BE" dirty="0"/>
              <a:t>-zakje</a:t>
            </a:r>
          </a:p>
          <a:p>
            <a:r>
              <a:rPr lang="nl-BE" dirty="0"/>
              <a:t>-vorm</a:t>
            </a:r>
          </a:p>
          <a:p>
            <a:r>
              <a:rPr lang="nl-BE" dirty="0"/>
              <a:t>-kleurstof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B8C040-DFCB-473E-A199-D0A58691A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977" y="2015937"/>
            <a:ext cx="6511092" cy="4352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979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5A8A1-3501-43D1-A965-85DBF0A2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A57E9F-A06A-4B0F-ACD0-3C3F7D51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03958" cy="4351338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Doe 4 soeplepels zeepvlokken in een plastic zakje.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Jullie kregen al 2 zakjes gevuld met elk 4 soeplepels 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2C4B35BF-27F4-4B14-A0AB-CC2038B2A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23" y="1825625"/>
            <a:ext cx="6783088" cy="453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429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5A8A1-3501-43D1-A965-85DBF0A2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A57E9F-A06A-4B0F-ACD0-3C3F7D51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03958" cy="4351338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Giet er 1 soeplepel badschuim  of badolie of douche-zeep erbij ,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F7D5A26-3DAE-43D6-B412-4A2E6C8E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59" y="1825625"/>
            <a:ext cx="6742760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EEC5B-5C12-415B-8C6C-D6B7D67D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254B85-0472-402D-A5FE-CF13272D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3191" cy="4351338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2CCD2B-6B18-47FA-A629-5E7571CBF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08" y="1825625"/>
            <a:ext cx="6511092" cy="4352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891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B2660-11A9-4485-B00C-5666A6C5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3AF55D-39E8-465E-9FF2-2D14CCED0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03290" cy="4351338"/>
          </a:xfrm>
        </p:spPr>
        <p:txBody>
          <a:bodyPr/>
          <a:lstStyle/>
          <a:p>
            <a:r>
              <a:rPr lang="nl-BE" dirty="0"/>
              <a:t>Daarna  kneed je het zakje met de zeepvlokken en badschuim of…. tot het een    beetje vast is 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804DBC-93B9-4734-84FA-D667113D8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184" y="1911988"/>
            <a:ext cx="6857616" cy="4580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104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8003F-278C-474D-97C4-5CB9E187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B0AA47-4DEF-492D-846F-B6697F7D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94233" cy="4351338"/>
          </a:xfrm>
        </p:spPr>
        <p:txBody>
          <a:bodyPr/>
          <a:lstStyle/>
          <a:p>
            <a:r>
              <a:rPr lang="nl-BE" dirty="0"/>
              <a:t>Haal het hoopje zeep uit het  zakje ,maak een kuiltje en giet er  2 of 3 druppels  kleurstof bij .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AF7E24-975C-443D-9694-E39E187D4B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998" y="1825625"/>
            <a:ext cx="6799846" cy="4542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299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74DCD-9846-4E3C-B36D-03714F9D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0B7B5D-8101-42E9-A831-574969EB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89183" cy="4351338"/>
          </a:xfrm>
        </p:spPr>
        <p:txBody>
          <a:bodyPr/>
          <a:lstStyle/>
          <a:p>
            <a:r>
              <a:rPr lang="nl-BE" dirty="0"/>
              <a:t>We gaan opnieuw goed kneden ,nu met de vrije hand ,niet meer in het zakje 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A9A980-1BFC-43E1-B0A0-67C9FF5A69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057" y="1973868"/>
            <a:ext cx="6548176" cy="4374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277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C32FC-8AA5-4659-BA7F-C6F0143B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7F341-C03E-4531-83A4-9C4ADB7B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03290" cy="4351338"/>
          </a:xfrm>
        </p:spPr>
        <p:txBody>
          <a:bodyPr/>
          <a:lstStyle/>
          <a:p>
            <a:r>
              <a:rPr lang="nl-BE" dirty="0"/>
              <a:t>Als het kleur goed gemengd  is ,kan je een vormpje nemen en de vorm uit de zeep duwen </a:t>
            </a:r>
          </a:p>
          <a:p>
            <a:r>
              <a:rPr lang="nl-BE" dirty="0"/>
              <a:t>Je kan ook met de vrije hand een vormpje maken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5B5A79-243B-49B9-8105-3A3D18961F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661" y="2063691"/>
            <a:ext cx="6472675" cy="4323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55234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201</Words>
  <Application>Microsoft Office PowerPoint</Application>
  <PresentationFormat>Breedbeeld</PresentationFormat>
  <Paragraphs>23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Kantoorthema</vt:lpstr>
      <vt:lpstr>Zelf zeep maken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Zelf zeep maken</dc:title>
  <dc:creator>Nadine Lams</dc:creator>
  <cp:lastModifiedBy>Nadine Lams</cp:lastModifiedBy>
  <cp:revision>12</cp:revision>
  <dcterms:created xsi:type="dcterms:W3CDTF">2020-04-29T08:54:45Z</dcterms:created>
  <dcterms:modified xsi:type="dcterms:W3CDTF">2020-05-01T14:27:12Z</dcterms:modified>
</cp:coreProperties>
</file>