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471ED-FD41-4947-981D-190C6FE7C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119559-299A-4246-98E0-EDEB82380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1FB5BF-BCDF-4846-AA8F-C9763DE0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EBD-0F45-46E5-8BAB-8A96F13DD94A}" type="datetimeFigureOut">
              <a:rPr lang="nl-BE" smtClean="0"/>
              <a:t>15/05/2020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71346F-0BA1-4D4B-8A8B-6830A105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8AB576-7521-49F5-9754-0882FA2E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4B71-F9BB-4E36-B719-C14A483F6D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310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34A33-14B2-42F3-8DCB-8CE5232F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DBD354-FA2E-40CE-A557-8E3E50A95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F80BC1-2A55-42F6-80D4-D10F5034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EBD-0F45-46E5-8BAB-8A96F13DD94A}" type="datetimeFigureOut">
              <a:rPr lang="nl-BE" smtClean="0"/>
              <a:t>15/05/2020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A39032-91C8-4AD6-833C-F6EC8942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31EB4F-F051-40A4-8828-2890AE36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4B71-F9BB-4E36-B719-C14A483F6D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264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6A47FDA-1394-4215-AA90-9C80CFE31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CCCB45-8A4E-46C3-8365-4A25CFBF3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54CA73-75A2-43B4-BB59-66F5F0A4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EBD-0F45-46E5-8BAB-8A96F13DD94A}" type="datetimeFigureOut">
              <a:rPr lang="nl-BE" smtClean="0"/>
              <a:t>15/05/2020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2DC741-5C80-421D-AC8F-4AD80860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DD2489-E9CC-4100-BDD8-79896DD6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4B71-F9BB-4E36-B719-C14A483F6D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869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A4D38-F0E1-4311-A235-8A984864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4338B5-86AF-4C2A-A56D-D20A08658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68912E-BC57-4821-BCC0-960E2867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EBD-0F45-46E5-8BAB-8A96F13DD94A}" type="datetimeFigureOut">
              <a:rPr lang="nl-BE" smtClean="0"/>
              <a:t>15/05/2020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961DE2-1BEB-4444-A100-EADE3E3C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97D91B-D473-45E5-ABF2-8B2C7A00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4B71-F9BB-4E36-B719-C14A483F6D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593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6890F-BB01-4C0D-B3F4-CE457E37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280AEE-4723-4535-890C-38ACECF9E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1222A1-DE22-4483-9433-448F147E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EBD-0F45-46E5-8BAB-8A96F13DD94A}" type="datetimeFigureOut">
              <a:rPr lang="nl-BE" smtClean="0"/>
              <a:t>15/05/2020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3EF59B-188F-456F-83A0-248B9310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360159-D406-4E0A-96BD-D5B6A266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4B71-F9BB-4E36-B719-C14A483F6D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258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4FB2B-C5CB-41B5-9AC4-A15CE865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F51DCB-C79D-4462-A32D-66D7A0FF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735304-51F3-449B-A9C2-A0BB80693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AED896-ECB3-4934-85E1-1D6E654A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EBD-0F45-46E5-8BAB-8A96F13DD94A}" type="datetimeFigureOut">
              <a:rPr lang="nl-BE" smtClean="0"/>
              <a:t>15/05/2020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786064-ADA6-46B9-BAB8-FD03C5BB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41BF8D-D24A-46E0-ABDF-F5D856CF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4B71-F9BB-4E36-B719-C14A483F6D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741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44578-BF8E-4EEB-A313-3D32C9117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D2E366-9BE4-49C5-AFB0-AD17BC5D7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E50DB9-2238-4509-905A-EF7B83DA9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F5ACCE-B134-4B38-8509-F2D3DEC14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7A2A881-9C7F-4791-ABEB-D8B11AF08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ABAEFC-1C56-43A6-956F-E342AAD4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EBD-0F45-46E5-8BAB-8A96F13DD94A}" type="datetimeFigureOut">
              <a:rPr lang="nl-BE" smtClean="0"/>
              <a:t>15/05/2020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6BE9DA6-6FE1-453B-AE0F-3EC14AB1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2D91796-BE7F-40FC-A4F8-1A76EDFF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4B71-F9BB-4E36-B719-C14A483F6D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226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1D9C6-D3EE-4E65-B1E7-F93BB1B6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A7D95-7AB4-482B-B034-AFB8ED6F9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EBD-0F45-46E5-8BAB-8A96F13DD94A}" type="datetimeFigureOut">
              <a:rPr lang="nl-BE" smtClean="0"/>
              <a:t>15/05/2020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714AF7-A309-43CB-8AE2-B5CAFD36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1327F6-CAAC-4040-85CA-8FAAF493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4B71-F9BB-4E36-B719-C14A483F6D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116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CB8BC1-EC50-4518-B7F9-DE8486C7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EBD-0F45-46E5-8BAB-8A96F13DD94A}" type="datetimeFigureOut">
              <a:rPr lang="nl-BE" smtClean="0"/>
              <a:t>15/05/2020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8B091AA-C702-4D08-9FB7-1FD12BB1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55E153-FACA-4926-8DED-211A1CB8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4B71-F9BB-4E36-B719-C14A483F6D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932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EFF6D-1B4C-4985-BCD5-185FE9EE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186D6B-AF72-4E74-922E-F4B27C94A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8A57F8-0FF0-4A7B-9175-2C2B76E20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CF9F30-F2A6-4A73-9D07-793A14D9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EBD-0F45-46E5-8BAB-8A96F13DD94A}" type="datetimeFigureOut">
              <a:rPr lang="nl-BE" smtClean="0"/>
              <a:t>15/05/2020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88DDA3-21FD-4515-BE50-F335659A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A972C8-7D62-443B-A541-C8F1801D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4B71-F9BB-4E36-B719-C14A483F6D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515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E3BBE-F2F7-4571-BA92-B11EE05F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C8423B-F9C0-432E-AABD-D505CB893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A77423-C37E-4020-B2DB-4E7B51BF7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9AE635-42BB-447C-AE41-18142967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2EBD-0F45-46E5-8BAB-8A96F13DD94A}" type="datetimeFigureOut">
              <a:rPr lang="nl-BE" smtClean="0"/>
              <a:t>15/05/2020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F6FA02-1DF1-4181-9B95-0852EABE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7CC357-EECB-491C-A3C8-AFF117BC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4B71-F9BB-4E36-B719-C14A483F6D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7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733069-979A-46D9-B2A0-D1AA94F9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1B4678-53E4-4974-93D2-37A89A779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991C64-EC6E-4D0F-8231-5EE2192AD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2EBD-0F45-46E5-8BAB-8A96F13DD94A}" type="datetimeFigureOut">
              <a:rPr lang="nl-BE" smtClean="0"/>
              <a:t>15/05/2020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9897E6-06FA-4610-A1C8-257A28180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06B417-73D0-4BEC-9794-BC3420387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4B71-F9BB-4E36-B719-C14A483F6D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476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ejonutricion.wordpress.com/2014/11/17/la-fibra-alimentaria-y-su-importancia-en-la-salu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4F4D6AD-685A-458A-9436-3EDCE7C1B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6772" y="4433311"/>
            <a:ext cx="9144000" cy="1655762"/>
          </a:xfrm>
        </p:spPr>
        <p:txBody>
          <a:bodyPr/>
          <a:lstStyle/>
          <a:p>
            <a:r>
              <a:rPr lang="nl-BE" dirty="0"/>
              <a:t>Neem een tablet  of de PC en ga naar de website : </a:t>
            </a:r>
          </a:p>
          <a:p>
            <a:r>
              <a:rPr lang="nl-BE" dirty="0"/>
              <a:t>mijn.gezondleven.be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20180A-0D4A-4479-9A07-8D446B680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1586" y="529793"/>
            <a:ext cx="3411105" cy="390351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8441F12-5208-471F-AB8C-64C9E1B56400}"/>
              </a:ext>
            </a:extLst>
          </p:cNvPr>
          <p:cNvSpPr txBox="1"/>
          <p:nvPr/>
        </p:nvSpPr>
        <p:spPr>
          <a:xfrm>
            <a:off x="5652655" y="1136073"/>
            <a:ext cx="436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r>
              <a:rPr lang="nl-BE" sz="3200" dirty="0">
                <a:latin typeface="Verdana" panose="020B0604030504040204" pitchFamily="34" charset="0"/>
                <a:ea typeface="Verdana" panose="020B0604030504040204" pitchFamily="34" charset="0"/>
              </a:rPr>
              <a:t>Gezonde voeding </a:t>
            </a:r>
          </a:p>
        </p:txBody>
      </p:sp>
    </p:spTree>
    <p:extLst>
      <p:ext uri="{BB962C8B-B14F-4D97-AF65-F5344CB8AC3E}">
        <p14:creationId xmlns:p14="http://schemas.microsoft.com/office/powerpoint/2010/main" val="227766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268492A-F214-4797-A723-7304A3B20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86562"/>
            <a:ext cx="12192000" cy="5915378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512BFC24-A1A5-4A55-BABD-81A0A77A6459}"/>
              </a:ext>
            </a:extLst>
          </p:cNvPr>
          <p:cNvSpPr/>
          <p:nvPr/>
        </p:nvSpPr>
        <p:spPr>
          <a:xfrm>
            <a:off x="8398777" y="960539"/>
            <a:ext cx="1459685" cy="4865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9C4F1A1-968C-4E56-85BC-EAA9F906A909}"/>
              </a:ext>
            </a:extLst>
          </p:cNvPr>
          <p:cNvSpPr txBox="1"/>
          <p:nvPr/>
        </p:nvSpPr>
        <p:spPr>
          <a:xfrm>
            <a:off x="4359565" y="1203820"/>
            <a:ext cx="170567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FF0000"/>
                </a:solidFill>
              </a:rPr>
              <a:t>Klik hier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197F69E4-C03E-4694-A097-D2C5371FB5EC}"/>
              </a:ext>
            </a:extLst>
          </p:cNvPr>
          <p:cNvCxnSpPr>
            <a:cxnSpLocks/>
            <a:stCxn id="10" idx="3"/>
            <a:endCxn id="5" idx="2"/>
          </p:cNvCxnSpPr>
          <p:nvPr/>
        </p:nvCxnSpPr>
        <p:spPr>
          <a:xfrm flipV="1">
            <a:off x="6065241" y="1203820"/>
            <a:ext cx="2333536" cy="3231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9FFC4E8-6557-4213-A9E2-89DFF5F8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55" y="87069"/>
            <a:ext cx="7925255" cy="60142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D17AB13-E3D8-4740-8B4A-259897E49D7C}"/>
              </a:ext>
            </a:extLst>
          </p:cNvPr>
          <p:cNvSpPr txBox="1"/>
          <p:nvPr/>
        </p:nvSpPr>
        <p:spPr>
          <a:xfrm>
            <a:off x="748145" y="6188364"/>
            <a:ext cx="994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Kies 2 van de 4 quizjes en druk telkens op het pijltje om te beginnen 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CD0809D-086C-4576-BD90-422A45F9F2BD}"/>
              </a:ext>
            </a:extLst>
          </p:cNvPr>
          <p:cNvCxnSpPr/>
          <p:nvPr/>
        </p:nvCxnSpPr>
        <p:spPr>
          <a:xfrm>
            <a:off x="4082473" y="2900218"/>
            <a:ext cx="1413163" cy="328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3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C97EF5D-F286-4638-A2C9-4AE1760BF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3" y="513484"/>
            <a:ext cx="10639425" cy="40576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0EBE8A5-68C3-4FCA-B860-7169D834ABEE}"/>
              </a:ext>
            </a:extLst>
          </p:cNvPr>
          <p:cNvSpPr txBox="1"/>
          <p:nvPr/>
        </p:nvSpPr>
        <p:spPr>
          <a:xfrm>
            <a:off x="729673" y="4959927"/>
            <a:ext cx="1033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Lees de vraag ,vul het juiste getal in en druk telkens op volgende 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B082BC84-43B9-43A7-BBD8-4262E938903C}"/>
              </a:ext>
            </a:extLst>
          </p:cNvPr>
          <p:cNvCxnSpPr>
            <a:endCxn id="5" idx="0"/>
          </p:cNvCxnSpPr>
          <p:nvPr/>
        </p:nvCxnSpPr>
        <p:spPr>
          <a:xfrm flipH="1">
            <a:off x="5897419" y="3934691"/>
            <a:ext cx="198581" cy="10252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6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B136E49-552D-4C57-88BD-BA3DD0DA8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908" y="306894"/>
            <a:ext cx="9555127" cy="525339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959F492-03FD-4687-B6D8-A21635193338}"/>
              </a:ext>
            </a:extLst>
          </p:cNvPr>
          <p:cNvSpPr txBox="1"/>
          <p:nvPr/>
        </p:nvSpPr>
        <p:spPr>
          <a:xfrm>
            <a:off x="1567908" y="6059055"/>
            <a:ext cx="955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Lees  je tekstje  ,zo zie je  of je voldoende   fruit, groente,  water, …..; eet /drinkt </a:t>
            </a:r>
          </a:p>
        </p:txBody>
      </p:sp>
    </p:spTree>
    <p:extLst>
      <p:ext uri="{BB962C8B-B14F-4D97-AF65-F5344CB8AC3E}">
        <p14:creationId xmlns:p14="http://schemas.microsoft.com/office/powerpoint/2010/main" val="45239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98CC7B3-2BC3-48FD-B359-D54090BA8926}"/>
              </a:ext>
            </a:extLst>
          </p:cNvPr>
          <p:cNvSpPr/>
          <p:nvPr/>
        </p:nvSpPr>
        <p:spPr>
          <a:xfrm>
            <a:off x="3011055" y="5657694"/>
            <a:ext cx="5237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Het volgende filmpje  geeft jou wat meer uitleg hoe </a:t>
            </a:r>
          </a:p>
          <a:p>
            <a:r>
              <a:rPr lang="nl-BE" dirty="0"/>
              <a:t>je gezond eet .</a:t>
            </a:r>
          </a:p>
          <a:p>
            <a:r>
              <a:rPr lang="nl-BE" dirty="0"/>
              <a:t>https://youtu.be/8F0mRnlojmw</a:t>
            </a:r>
          </a:p>
        </p:txBody>
      </p:sp>
      <p:pic>
        <p:nvPicPr>
          <p:cNvPr id="1026" name="Picture 2" descr="Voeding | Vlaams Instituut Gezond Leven">
            <a:extLst>
              <a:ext uri="{FF2B5EF4-FFF2-40B4-BE49-F238E27FC236}">
                <a16:creationId xmlns:a16="http://schemas.microsoft.com/office/drawing/2014/main" id="{0141D6A8-6678-41DA-BF30-216887BF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55" y="738641"/>
            <a:ext cx="5542395" cy="48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8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EE50D-D2A1-4CD5-92B6-2CF2DC71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26AACE-1BEC-4682-A59E-67FCA3EC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68024" cy="4351338"/>
          </a:xfrm>
        </p:spPr>
        <p:txBody>
          <a:bodyPr/>
          <a:lstStyle/>
          <a:p>
            <a:r>
              <a:rPr lang="nl-BE" dirty="0"/>
              <a:t>Maak de oefeningen op </a:t>
            </a:r>
            <a:r>
              <a:rPr lang="nl-BE" dirty="0" err="1"/>
              <a:t>bingel</a:t>
            </a:r>
            <a:r>
              <a:rPr lang="nl-BE" dirty="0"/>
              <a:t> </a:t>
            </a:r>
          </a:p>
          <a:p>
            <a:endParaRPr lang="nl-BE" dirty="0"/>
          </a:p>
          <a:p>
            <a:r>
              <a:rPr lang="nl-BE" dirty="0"/>
              <a:t>(Ankers )</a:t>
            </a:r>
          </a:p>
          <a:p>
            <a:r>
              <a:rPr lang="nl-BE" dirty="0"/>
              <a:t>Maak de oefening in je werkkatern 7 p . 12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33A1D5-90AE-4DA0-8082-9705F777C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70" y="2985344"/>
            <a:ext cx="4094206" cy="17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441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108</Words>
  <Application>Microsoft Office PowerPoint</Application>
  <PresentationFormat>Breedbeeld</PresentationFormat>
  <Paragraphs>15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Gezonde voeding</dc:title>
  <dc:creator>Nadine Lams</dc:creator>
  <cp:lastModifiedBy>Nadine Lams</cp:lastModifiedBy>
  <cp:revision>12</cp:revision>
  <dcterms:created xsi:type="dcterms:W3CDTF">2020-04-22T09:12:51Z</dcterms:created>
  <dcterms:modified xsi:type="dcterms:W3CDTF">2020-05-15T12:59:45Z</dcterms:modified>
</cp:coreProperties>
</file>